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5" d="100"/>
          <a:sy n="65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6:-Minimal Viable Product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</a:t>
            </a:r>
          </a:p>
          <a:p>
            <a:r>
              <a:rPr lang="en-GB" dirty="0" smtClean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, Jack E. Massey, Eva-Elena </a:t>
            </a:r>
            <a:r>
              <a:rPr lang="en-GB" dirty="0" err="1" smtClean="0"/>
              <a:t>Bulai</a:t>
            </a:r>
            <a:r>
              <a:rPr lang="en-GB" dirty="0" smtClean="0"/>
              <a:t>, Marta </a:t>
            </a:r>
            <a:r>
              <a:rPr lang="en-GB" dirty="0" err="1" smtClean="0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 levels:</a:t>
            </a:r>
          </a:p>
          <a:p>
            <a:pPr lvl="1"/>
            <a:r>
              <a:rPr lang="en-GB" dirty="0" smtClean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A beginners styled leve</a:t>
            </a:r>
            <a:r>
              <a:rPr lang="en-GB" dirty="0" smtClean="0"/>
              <a:t>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A intermediate level (to challenge the player)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Game: Art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Marta </a:t>
            </a:r>
            <a:r>
              <a:rPr lang="en-GB" dirty="0" err="1" smtClean="0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 smtClean="0"/>
              <a:t>Art: Main </a:t>
            </a:r>
            <a:r>
              <a:rPr lang="cs-CZ" dirty="0" smtClean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Little bird from magical world fell off his nest and is trying to get home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Must be cute, and „from another world“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player to want to protect this character  -   small adorable animal, sad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to create sympathy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 smtClean="0"/>
              <a:t>Art</a:t>
            </a:r>
            <a:r>
              <a:rPr lang="en-GB" dirty="0" smtClean="0"/>
              <a:t>:</a:t>
            </a:r>
            <a:r>
              <a:rPr lang="cs-CZ" dirty="0" smtClean="0"/>
              <a:t> </a:t>
            </a:r>
            <a:r>
              <a:rPr lang="cs-CZ" dirty="0"/>
              <a:t>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Character travels through different locations trying to find his way home – various locations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Starting from more dull levels (easy and not as colorful levels) and step by step is getting to the place where he belongs (colorful and more challenging levels)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Finalised </a:t>
            </a:r>
            <a:r>
              <a:rPr lang="en-GB" dirty="0" smtClean="0"/>
              <a:t>designs of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The God hand (The mouse)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Mana potions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Dangers (Spikes,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 smtClean="0"/>
              <a:t>What Genre are we using?</a:t>
            </a:r>
          </a:p>
          <a:p>
            <a:r>
              <a:rPr lang="en-GB" dirty="0" smtClean="0"/>
              <a:t>What Mechanic are we changing?</a:t>
            </a:r>
            <a:endParaRPr lang="en-GB" dirty="0"/>
          </a:p>
          <a:p>
            <a:r>
              <a:rPr lang="en-GB" dirty="0"/>
              <a:t>What are we changing the mechanic into?</a:t>
            </a:r>
          </a:p>
          <a:p>
            <a:r>
              <a:rPr lang="en-GB" dirty="0" smtClean="0"/>
              <a:t>What emotions are we looking for?</a:t>
            </a:r>
          </a:p>
          <a:p>
            <a:r>
              <a:rPr lang="en-GB" dirty="0" smtClean="0"/>
              <a:t>What </a:t>
            </a:r>
            <a:r>
              <a:rPr lang="en-GB" dirty="0"/>
              <a:t>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Game: Genre and Emotions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Platformer</a:t>
            </a:r>
          </a:p>
          <a:p>
            <a:endParaRPr lang="en-GB" dirty="0"/>
          </a:p>
          <a:p>
            <a:r>
              <a:rPr lang="en-GB" dirty="0" smtClean="0"/>
              <a:t>Sympathy:- For the character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Shock:- For the harsh failure states (when the Main Character dies)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Relief/</a:t>
            </a:r>
            <a:r>
              <a:rPr lang="en-GB" dirty="0" err="1" smtClean="0"/>
              <a:t>fiero</a:t>
            </a:r>
            <a:r>
              <a:rPr lang="en-GB" dirty="0" smtClean="0"/>
              <a:t>?:- For completing a difficult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Gaming: Programming-wise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</a:t>
            </a:r>
            <a:r>
              <a:rPr lang="en-GB" dirty="0" smtClean="0"/>
              <a:t>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3BE3B3-3F57-414B-AE78-B286360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here]</a:t>
            </a:r>
          </a:p>
        </p:txBody>
      </p:sp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Programing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Game: Level Design-wise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Eva-Elena </a:t>
            </a:r>
            <a:r>
              <a:rPr lang="en-GB" dirty="0" err="1" smtClean="0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Level Design</a:t>
            </a:r>
            <a:endParaRPr lang="en-GB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smtClean="0"/>
              <a:t>level design will be focused on gradual progression.</a:t>
            </a:r>
            <a:endParaRPr lang="en-US" sz="1800" dirty="0"/>
          </a:p>
          <a:p>
            <a:r>
              <a:rPr lang="en-US" sz="1800" dirty="0" smtClean="0"/>
              <a:t>As the game progresses the challenge increases.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Level Design concepts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Level Concepts by Jack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Level Concept by Eva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109</TotalTime>
  <Words>362</Words>
  <Application>Microsoft Office PowerPoint</Application>
  <PresentationFormat>Widescreen</PresentationFormat>
  <Paragraphs>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Jack Massey</cp:lastModifiedBy>
  <cp:revision>17</cp:revision>
  <dcterms:created xsi:type="dcterms:W3CDTF">2019-03-04T12:47:21Z</dcterms:created>
  <dcterms:modified xsi:type="dcterms:W3CDTF">2019-03-05T22:48:58Z</dcterms:modified>
</cp:coreProperties>
</file>